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B3FEB50-C609-4050-A7DF-8C78B31BF093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18AC41-FA26-47D1-8531-42B9A3E572C5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29323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B5A3B23F-1921-4714-A766-160D7BAEE41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92106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FC112E5-58B7-4F6C-97EA-F6289051E97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0873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6CDF3BD-ED68-4A7D-B37B-D439EC4A99F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7528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99920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B1ED3AC-A8EC-4F41-9EA4-D25D0B21439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84333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2A69907-F4FD-43F9-A090-EF70D344FEB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48366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4F9EBD9-D528-4454-A241-85DA2F8EF2E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87123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DFD1292-3908-4004-A4C2-0CC21D1A6D5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96780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CD733F7-5A2B-4E3E-9FF7-808E22B195B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744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0EFE90C-2DD9-4C1B-AB7B-0C0673427D6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09579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8980F3B-889F-4B2A-8A89-549454094FF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74149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Shout, for the </a:t>
            </a:r>
            <a:r>
              <a:rPr lang="en-GB" b="1" dirty="0" err="1">
                <a:solidFill>
                  <a:srgbClr val="FFFF00"/>
                </a:solidFill>
              </a:rPr>
              <a:t>blessèd</a:t>
            </a:r>
            <a:r>
              <a:rPr lang="en-GB" b="1" dirty="0">
                <a:solidFill>
                  <a:srgbClr val="FFFF00"/>
                </a:solidFill>
              </a:rPr>
              <a:t> Jesus reigns;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through distant lands his triumphs spread;</a:t>
            </a:r>
            <a:endParaRPr lang="en-NZ" dirty="0"/>
          </a:p>
          <a:p>
            <a:r>
              <a:rPr lang="en-GB" dirty="0"/>
              <a:t>	and sinners, freed from endless pains,</a:t>
            </a:r>
            <a:endParaRPr lang="en-NZ" dirty="0"/>
          </a:p>
          <a:p>
            <a:r>
              <a:rPr lang="en-GB" dirty="0"/>
              <a:t>		own him their Saviour and their Head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332]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He calls his chosen from afar,</a:t>
            </a:r>
            <a:endParaRPr lang="en-NZ" dirty="0"/>
          </a:p>
          <a:p>
            <a:r>
              <a:rPr lang="en-GB" dirty="0"/>
              <a:t>		they all at Zion’s gates arrive;</a:t>
            </a:r>
            <a:endParaRPr lang="en-NZ" dirty="0"/>
          </a:p>
          <a:p>
            <a:r>
              <a:rPr lang="en-GB" dirty="0"/>
              <a:t>	those who were dead in sin before</a:t>
            </a:r>
            <a:endParaRPr lang="en-NZ" dirty="0"/>
          </a:p>
          <a:p>
            <a:r>
              <a:rPr lang="en-GB" dirty="0"/>
              <a:t>		by </a:t>
            </a:r>
            <a:r>
              <a:rPr lang="en-GB" dirty="0" err="1"/>
              <a:t>sov’reign</a:t>
            </a:r>
            <a:r>
              <a:rPr lang="en-GB" dirty="0"/>
              <a:t> grace are made alive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Gentiles and Jews his laws obey;</a:t>
            </a:r>
            <a:endParaRPr lang="en-NZ" dirty="0"/>
          </a:p>
          <a:p>
            <a:r>
              <a:rPr lang="en-GB" dirty="0"/>
              <a:t>		nations remote their </a:t>
            </a:r>
            <a:r>
              <a:rPr lang="en-GB" dirty="0" err="1"/>
              <a:t>off’rings</a:t>
            </a:r>
            <a:r>
              <a:rPr lang="en-GB" dirty="0"/>
              <a:t> bring</a:t>
            </a:r>
            <a:endParaRPr lang="en-NZ" dirty="0"/>
          </a:p>
          <a:p>
            <a:r>
              <a:rPr lang="en-GB" dirty="0"/>
              <a:t>	and, unconstrained, their homage pay</a:t>
            </a:r>
            <a:endParaRPr lang="en-NZ" dirty="0"/>
          </a:p>
          <a:p>
            <a:r>
              <a:rPr lang="en-GB" dirty="0"/>
              <a:t>		to their exalted God and King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83877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may his holy church increase,</a:t>
            </a:r>
            <a:endParaRPr lang="en-NZ" dirty="0"/>
          </a:p>
          <a:p>
            <a:r>
              <a:rPr lang="en-GB" dirty="0"/>
              <a:t>		his word and Spirit still prevail,</a:t>
            </a:r>
            <a:endParaRPr lang="en-NZ" dirty="0"/>
          </a:p>
          <a:p>
            <a:r>
              <a:rPr lang="en-GB" dirty="0"/>
              <a:t>	while angels celebrate his praise</a:t>
            </a:r>
            <a:endParaRPr lang="en-NZ" dirty="0"/>
          </a:p>
          <a:p>
            <a:r>
              <a:rPr lang="en-GB" dirty="0"/>
              <a:t>		and saints his growing glories hail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04408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Loud hallelujahs to the Lamb,</a:t>
            </a:r>
            <a:endParaRPr lang="en-NZ" dirty="0"/>
          </a:p>
          <a:p>
            <a:r>
              <a:rPr lang="en-GB" dirty="0"/>
              <a:t>		from all below and all above!</a:t>
            </a:r>
            <a:endParaRPr lang="en-NZ" dirty="0"/>
          </a:p>
          <a:p>
            <a:r>
              <a:rPr lang="en-GB" dirty="0"/>
              <a:t>	In lofty songs exalt his name,</a:t>
            </a:r>
            <a:endParaRPr lang="en-NZ" dirty="0"/>
          </a:p>
          <a:p>
            <a:r>
              <a:rPr lang="en-GB" dirty="0"/>
              <a:t>		in songs as lasting as his love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903893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332</a:t>
            </a:r>
            <a:endParaRPr lang="en-NZ" altLang="en-US" sz="1000" dirty="0"/>
          </a:p>
          <a:p>
            <a:pPr algn="r"/>
            <a:r>
              <a:rPr lang="en-GB" sz="1000" i="1" dirty="0"/>
              <a:t>Lyrics public domain</a:t>
            </a:r>
            <a:endParaRPr lang="en-NZ" sz="1000" i="1" dirty="0"/>
          </a:p>
          <a:p>
            <a:pPr algn="r"/>
            <a:r>
              <a:rPr lang="en-GB" sz="1000" dirty="0"/>
              <a:t>Text: Benjamin </a:t>
            </a:r>
            <a:r>
              <a:rPr lang="en-GB" sz="1000" dirty="0" err="1"/>
              <a:t>Beddome</a:t>
            </a:r>
            <a:r>
              <a:rPr lang="en-GB" sz="1000" dirty="0"/>
              <a:t>, 1769</a:t>
            </a:r>
            <a:endParaRPr lang="en-NZ" sz="1000" dirty="0"/>
          </a:p>
          <a:p>
            <a:pPr algn="r"/>
            <a:r>
              <a:rPr lang="en-GB" sz="1000" dirty="0"/>
              <a:t>Tune: T. Williams’ </a:t>
            </a:r>
            <a:r>
              <a:rPr lang="en-GB" sz="1000" i="1" dirty="0"/>
              <a:t>Psalmody </a:t>
            </a:r>
            <a:r>
              <a:rPr lang="en-GB" sz="1000" i="1" dirty="0" err="1"/>
              <a:t>Evangelica</a:t>
            </a:r>
            <a:r>
              <a:rPr lang="en-GB" sz="1000" dirty="0"/>
              <a:t>, 1789; </a:t>
            </a:r>
            <a:r>
              <a:rPr lang="en-GB" sz="1000" dirty="0" err="1"/>
              <a:t>desc</a:t>
            </a:r>
            <a:r>
              <a:rPr lang="en-GB" sz="1000" dirty="0"/>
              <a:t>. John Wilson, 1905–1992,</a:t>
            </a:r>
            <a:br>
              <a:rPr lang="en-GB" sz="1000" dirty="0"/>
            </a:br>
            <a:r>
              <a:rPr lang="en-GB" sz="1000" dirty="0"/>
              <a:t>alt. by permission of Oxford University Press; all rights reserved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47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2014-03-04T01:59:42Z</dcterms:created>
  <dcterms:modified xsi:type="dcterms:W3CDTF">2014-03-04T02:01:01Z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